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72A632-A433-4733-825E-9E9DBE5AEF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FDDFA40-6C81-40D8-B39B-0E7D144355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568380C-4B3C-47B2-9046-6A47AC5FC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393BAFB-20C6-4DFC-BDFC-83063CE6F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0CC441-6544-44BE-957C-21506F557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2962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75C2737-C49B-483B-86FE-E5CE25FD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A911C2B-F665-4BE5-BA9D-F6DC35A154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6EB6083-4438-437F-BDF3-8110A6A8E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870198E-5F20-4A29-8906-B0C552B38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B2AF865-535A-4767-85D4-FDB4164DC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324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A37BA6DF-B774-4E4A-87FE-6744B3B6EF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1CC7339-798C-415E-B0F5-B909EBAA5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7246197-CA3F-495E-8B27-56CC2BBDC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74A703-78C5-49BE-A642-AD70182DA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E34CBED-773C-4ECF-8262-47A11E953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42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AFE0A8-CB68-4836-BE56-7704A4DB6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5159AA0-EEE0-48AD-948A-D41BE96A32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3621F9-DAFB-4B08-84D4-34FA7CFBE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363DB65-E936-4452-A1E7-7C85B5222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F097614-4DD7-474A-88B3-996BA6784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4331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277FAF-0F35-4F27-B7D2-C53A836AA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F2646B-B759-4DB6-A2E4-FD4D8A2E6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4758E93-4FEF-4731-8376-ABBF9C55F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2484FF89-655C-444C-AE7C-B82624CBE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EFCC8B-E2A4-45F9-9568-FD85656A8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592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6BB823-947C-4597-BF42-94CF1D960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F647A6-F10D-45E3-AD95-4FC8235937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8C7EA34-C42F-4FF6-91DF-1C6F74268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9AAAB3B-7CE4-494E-B2D6-58F614DF1D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FC920AC-A242-42CC-8D8F-AF1A3D4A1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827C502-0D3C-454B-BEBE-1EEA75D0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69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3F856B-FF00-4203-9811-AEBF1F3C2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426A8A-32A9-4B58-B1BF-2FA15218C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ED221AD-AE59-4F3F-9085-874D9958F5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896E0795-7294-4CA1-829F-79CD111D61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5345A9E-AF40-4F31-98C2-3668924F77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9F768755-6EC7-4DC4-9CAC-928C23F19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5972DAD-4F53-4AC9-88B7-F99A3C17C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31EF2C81-BAF5-4A40-9087-874E522F1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7064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C5FBB5-1B8D-4369-ABDC-7EE3865D3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9C9BFBF-ED53-49AE-A0F4-543E28971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9D5FA74-20E9-4208-ABD9-0807553CC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0DB890D-FD93-44CC-98A5-E69EAE68F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502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44295A08-08D6-437F-9E2A-33F04C242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570E977-0272-4808-BFC9-8E5DA20A0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CDB1944-8B33-49E4-9B28-56D78CDE20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316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31D255C-4A7D-41DC-8670-70E8B1375B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671E298-BF25-44F3-8FCF-E8E65BE9E7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AFCA011-A134-49DF-AC86-E2C4BDDE87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FB38E55-BC24-469F-AF43-8BB10C4EA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E568121-8E72-4CD0-B06C-A32075657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DFC5274-E2EE-4576-873A-B9F4160F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7945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AD58325-72BA-4EBD-91DB-C098C6E2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7399F7B3-1E4B-47A5-A428-326CCEE044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73F235E-B38C-4652-86E0-449ED690F8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5FB1B9-6DD4-49D0-BDF2-135D933E9C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7463548-A92F-4A23-92F3-9CA8467BF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2A9DDDC-0EF0-4FB7-A9EC-F58459CCF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7799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6CDF315-77F0-4EEF-9C45-1201487DF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5F0D2F-D97F-4619-BD0B-25D6075BC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B3C716-AB7B-480D-9DF8-12DD49CE07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3362F-FCD2-4484-B06D-2E5EDDD2EB05}" type="datetimeFigureOut">
              <a:rPr lang="ko-KR" altLang="en-US" smtClean="0"/>
              <a:t>2021-03-23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CDEF918-9063-4A5B-8D6A-EBCD47FD93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88D57BB-7677-4C03-92A2-1D0B96121B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00A85-3713-4EA3-A362-A7471A7EFD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176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>
            <a:extLst>
              <a:ext uri="{FF2B5EF4-FFF2-40B4-BE49-F238E27FC236}">
                <a16:creationId xmlns:a16="http://schemas.microsoft.com/office/drawing/2014/main" id="{9CA8EE7D-461A-4A44-9304-CF12F801F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968" y="1091355"/>
            <a:ext cx="8841819" cy="5238138"/>
          </a:xfrm>
          <a:prstGeom prst="rect">
            <a:avLst/>
          </a:prstGeom>
        </p:spPr>
      </p:pic>
      <p:sp>
        <p:nvSpPr>
          <p:cNvPr id="15" name="사각형: 둥근 모서리 14">
            <a:extLst>
              <a:ext uri="{FF2B5EF4-FFF2-40B4-BE49-F238E27FC236}">
                <a16:creationId xmlns:a16="http://schemas.microsoft.com/office/drawing/2014/main" id="{74C30231-D916-491D-9075-2F40223B6E5A}"/>
              </a:ext>
            </a:extLst>
          </p:cNvPr>
          <p:cNvSpPr/>
          <p:nvPr/>
        </p:nvSpPr>
        <p:spPr>
          <a:xfrm>
            <a:off x="2323750" y="2155971"/>
            <a:ext cx="729844" cy="4110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C1AE71-DF7A-4E20-B9C6-51D9577B7100}"/>
              </a:ext>
            </a:extLst>
          </p:cNvPr>
          <p:cNvSpPr txBox="1"/>
          <p:nvPr/>
        </p:nvSpPr>
        <p:spPr>
          <a:xfrm>
            <a:off x="468050" y="217683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/>
              <a:t>미가공</a:t>
            </a:r>
            <a:endParaRPr lang="ko-KR" altLang="en-US" dirty="0"/>
          </a:p>
        </p:txBody>
      </p:sp>
      <p:sp>
        <p:nvSpPr>
          <p:cNvPr id="17" name="사각형: 둥근 모서리 16">
            <a:extLst>
              <a:ext uri="{FF2B5EF4-FFF2-40B4-BE49-F238E27FC236}">
                <a16:creationId xmlns:a16="http://schemas.microsoft.com/office/drawing/2014/main" id="{AE618433-D728-4867-AAFD-B65E399187ED}"/>
              </a:ext>
            </a:extLst>
          </p:cNvPr>
          <p:cNvSpPr/>
          <p:nvPr/>
        </p:nvSpPr>
        <p:spPr>
          <a:xfrm>
            <a:off x="2323750" y="2676089"/>
            <a:ext cx="729844" cy="4110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cxnSp>
        <p:nvCxnSpPr>
          <p:cNvPr id="3" name="직선 화살표 연결선 2">
            <a:extLst>
              <a:ext uri="{FF2B5EF4-FFF2-40B4-BE49-F238E27FC236}">
                <a16:creationId xmlns:a16="http://schemas.microsoft.com/office/drawing/2014/main" id="{30C258BA-0727-416C-9D39-9D8FD3EB17A1}"/>
              </a:ext>
            </a:extLst>
          </p:cNvPr>
          <p:cNvCxnSpPr>
            <a:cxnSpLocks/>
            <a:stCxn id="16" idx="3"/>
            <a:endCxn id="15" idx="1"/>
          </p:cNvCxnSpPr>
          <p:nvPr/>
        </p:nvCxnSpPr>
        <p:spPr>
          <a:xfrm>
            <a:off x="1345213" y="2361501"/>
            <a:ext cx="9785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72B76845-845F-4BC5-BD25-2B353ABB5583}"/>
              </a:ext>
            </a:extLst>
          </p:cNvPr>
          <p:cNvCxnSpPr>
            <a:cxnSpLocks/>
            <a:stCxn id="16" idx="3"/>
            <a:endCxn id="17" idx="1"/>
          </p:cNvCxnSpPr>
          <p:nvPr/>
        </p:nvCxnSpPr>
        <p:spPr>
          <a:xfrm>
            <a:off x="1345213" y="2361501"/>
            <a:ext cx="978537" cy="520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5880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1325</TotalTime>
  <Words>1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kang3122@gmail.com</dc:creator>
  <cp:lastModifiedBy>kang3122@gmail.com</cp:lastModifiedBy>
  <cp:revision>3</cp:revision>
  <dcterms:created xsi:type="dcterms:W3CDTF">2021-03-17T07:42:43Z</dcterms:created>
  <dcterms:modified xsi:type="dcterms:W3CDTF">2021-03-23T06:46:10Z</dcterms:modified>
</cp:coreProperties>
</file>