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21A632-9DE9-EDCF-0CB1-077D56CA8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1409FC4-3FBF-B3C6-FB68-5756BE47A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F9A503C-1CF8-04D7-3098-44CA03458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90F939-1EAD-72B8-46FE-3EBF9687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461C30-FA1E-F87B-7882-F7326697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17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3CF29C-008A-3D87-A236-1541D9E4E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CE8486E-E043-03E4-AE64-0FE9BBAA6C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232DC43-F50C-E81F-155F-695FA3208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B6397CC-746B-2DC0-4D42-45B3C4412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A5139D-8BBB-8E49-89E4-F559B892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354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6647E5C-0B5F-D897-9D5C-13DA0C48DB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A9CD196-9D99-03B5-39A8-9627C7CB9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C1071C1-F5B7-A3D0-7B2D-8F57C839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DE6130-C706-E314-C00D-B290BD470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3D5F70-776B-324D-6F5F-EF5A2579D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2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0518C7-5A2B-7B56-FDA5-A02676DCA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EB2E085-71A3-CE83-F23D-ADDC16E45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5E114F-E499-A217-A7B3-6C394926D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6A62DE-C54D-3D81-AF9C-FC3A30F0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51C68F-D64A-3678-8765-B39467CAA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410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3B6A2F-E1CD-17DB-8709-9E20437C2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EDF634-1B46-C88C-BEBD-A57E9678A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785D9D-441A-1086-F1E7-97A69849C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2459F4-83D7-2650-D645-716B1D2D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D144EAC-E383-62A2-1C34-77089C137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85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B5E701-457A-FDBD-9DEF-748DAB7F7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636F26-924D-31E7-29A3-665CC53462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5D615AA-522B-1EDE-C7A4-EC6A79726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B80ED6-7DE0-003C-7DAF-46507DEAF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4D822EC-BE66-9D04-70FA-C6AF3138F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F1BC71-3217-F537-70C2-91CF7A7FE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85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9A1235-EDB0-C502-6CF0-31C243AB5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46DFC69-7763-DC83-2223-8143E9FB8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51C35F1-A748-15D7-B691-2B1C99A89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A935FC0-672F-B9E5-5C87-BB8CE9E757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5275E43-906E-61CA-BDE9-FA83A75E3A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5907BB1-5746-0282-ECAE-6D1873C6F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A7BA5D1-6405-6012-F1A2-3B8B9C742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03A224A-8080-5030-5D07-5E7C6CFB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9019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85F63F-C7E3-7E34-8A6B-B41BAD383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2E5C995-C22F-D9C9-489A-6FFE6CEFE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AE3AFFD-1058-76D9-CFCC-B2A0EB762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C43BE3C-F2DB-C0BE-5515-082E7A4B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95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BB4AD9-26AF-48D6-7D43-E27DE9C64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C2B593C-EE2C-DAC0-5ADA-B89F2DA95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978A5FF-2223-9144-FA59-533605CA2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3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E95949-C4DB-ED84-6A30-BF79D722A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3596C01-AA57-A67E-CB26-6912805C2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DB01FC8-0C74-6215-A1AB-9F9566D91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0D058A4-945A-1F62-7A38-5DD33FA47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BDF212-4A5C-57CF-4700-4363F1C8F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5AD0EA7-85FC-58C7-BF31-E66C15EA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280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EE4C3D-8C9D-2E3D-A38A-5597A21D5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6A02C9A-A970-1227-405F-088AEE7FE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106F5B-0CA2-99B5-DFCE-1A4593DEC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B7D08BA-5233-FD31-7838-2C1893C77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81442A6-F568-D5A6-6C09-656303DC9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28BCB9-73D4-2E2F-AC26-EE488B8E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882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78EBD86-1FA9-FA6F-00B2-B0F0CF644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B93D408-DC7D-36DE-4C87-B2B62B8C76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E0CAD2-1443-B705-0999-26E09FB5AE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F825C0-F68B-4ADF-BF3A-72B331359910}" type="datetimeFigureOut">
              <a:rPr lang="ko-KR" altLang="en-US" smtClean="0"/>
              <a:t>2024-05-01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184AA4-66A4-A3C7-C14A-EB98DF765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167AA6-08C9-C0F1-71D1-001C1473E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BA4D3A-8057-49EB-BFE6-9E4AE1CF75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8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58424A-867F-3918-90B3-E4D24CD97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몰드  제작  의뢰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572C99-FEBB-2891-8242-11307B0D7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ko-KR" altLang="en-US" dirty="0"/>
              <a:t>단위 </a:t>
            </a:r>
            <a:r>
              <a:rPr lang="en-US" altLang="ko-KR" dirty="0"/>
              <a:t>:  mm</a:t>
            </a:r>
          </a:p>
          <a:p>
            <a:pPr>
              <a:lnSpc>
                <a:spcPct val="200000"/>
              </a:lnSpc>
            </a:pPr>
            <a:r>
              <a:rPr lang="ko-KR" altLang="en-US" dirty="0"/>
              <a:t>수량 </a:t>
            </a:r>
            <a:r>
              <a:rPr lang="en-US" altLang="ko-KR" dirty="0"/>
              <a:t>:  </a:t>
            </a:r>
            <a:r>
              <a:rPr lang="ko-KR" altLang="en-US" dirty="0"/>
              <a:t>몰드 </a:t>
            </a:r>
            <a:r>
              <a:rPr lang="en-US" altLang="ko-KR" dirty="0"/>
              <a:t>100</a:t>
            </a:r>
            <a:r>
              <a:rPr lang="ko-KR" altLang="en-US" dirty="0"/>
              <a:t>개</a:t>
            </a:r>
            <a:r>
              <a:rPr lang="en-US" altLang="ko-KR" dirty="0"/>
              <a:t> (</a:t>
            </a:r>
            <a:r>
              <a:rPr lang="ko-KR" altLang="en-US" dirty="0"/>
              <a:t>몰드 뚜껑 </a:t>
            </a:r>
            <a:r>
              <a:rPr lang="en-US" altLang="ko-KR" dirty="0"/>
              <a:t>200</a:t>
            </a:r>
            <a:r>
              <a:rPr lang="ko-KR" altLang="en-US" dirty="0"/>
              <a:t>개 </a:t>
            </a:r>
            <a:r>
              <a:rPr lang="en-US" altLang="ko-KR" dirty="0"/>
              <a:t>+ </a:t>
            </a:r>
            <a:r>
              <a:rPr lang="ko-KR" altLang="en-US" dirty="0"/>
              <a:t>몰드 몸체 </a:t>
            </a:r>
            <a:r>
              <a:rPr lang="en-US" altLang="ko-KR" dirty="0"/>
              <a:t>200</a:t>
            </a:r>
            <a:r>
              <a:rPr lang="ko-KR" altLang="en-US" dirty="0"/>
              <a:t>개</a:t>
            </a:r>
            <a:r>
              <a:rPr lang="en-US" altLang="ko-KR" dirty="0"/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dirty="0"/>
              <a:t>재질 </a:t>
            </a:r>
            <a:r>
              <a:rPr lang="en-US" altLang="ko-KR" dirty="0"/>
              <a:t>:  </a:t>
            </a:r>
            <a:r>
              <a:rPr lang="ko-KR" altLang="en-US" dirty="0"/>
              <a:t>투명 아크릴</a:t>
            </a:r>
            <a:endParaRPr lang="en-US" altLang="ko-KR" dirty="0"/>
          </a:p>
          <a:p>
            <a:pPr>
              <a:lnSpc>
                <a:spcPct val="200000"/>
              </a:lnSpc>
            </a:pPr>
            <a:r>
              <a:rPr lang="ko-KR" altLang="en-US" dirty="0"/>
              <a:t>기타 </a:t>
            </a:r>
            <a:r>
              <a:rPr lang="en-US" altLang="ko-KR" dirty="0"/>
              <a:t>:  </a:t>
            </a:r>
            <a:r>
              <a:rPr lang="ko-KR" altLang="en-US" dirty="0"/>
              <a:t>흙 몰드 시험기구 입니다</a:t>
            </a:r>
            <a:r>
              <a:rPr lang="en-US" altLang="ko-KR" dirty="0"/>
              <a:t>.  </a:t>
            </a:r>
            <a:br>
              <a:rPr lang="en-US" altLang="ko-KR" dirty="0"/>
            </a:br>
            <a:r>
              <a:rPr lang="en-US" altLang="ko-KR" dirty="0"/>
              <a:t>         </a:t>
            </a:r>
            <a:r>
              <a:rPr lang="ko-KR" altLang="en-US" dirty="0"/>
              <a:t>내측 치수</a:t>
            </a:r>
            <a:r>
              <a:rPr lang="en-US" altLang="ko-KR" dirty="0"/>
              <a:t>(</a:t>
            </a:r>
            <a:r>
              <a:rPr lang="el-GR" altLang="ko-KR" dirty="0"/>
              <a:t>Φ</a:t>
            </a:r>
            <a:r>
              <a:rPr lang="en-US" altLang="ko-KR" dirty="0"/>
              <a:t>50mm x 100mm)</a:t>
            </a:r>
            <a:r>
              <a:rPr lang="ko-KR" altLang="en-US" dirty="0"/>
              <a:t>는</a:t>
            </a:r>
            <a:r>
              <a:rPr lang="en-US" altLang="ko-KR" dirty="0"/>
              <a:t>  </a:t>
            </a:r>
            <a:r>
              <a:rPr lang="ko-KR" altLang="en-US" dirty="0"/>
              <a:t>최대한  일치해야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398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022A798-CE80-70DC-507F-007141D36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789" y="833860"/>
            <a:ext cx="5205884" cy="489749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13BCBAA-64E6-CF12-D271-588B8B519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528" y="1579417"/>
            <a:ext cx="3209265" cy="3377667"/>
          </a:xfrm>
          <a:prstGeom prst="rect">
            <a:avLst/>
          </a:prstGeom>
        </p:spPr>
      </p:pic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37D45C9B-0439-31B9-8BC2-9DAA0AE43553}"/>
              </a:ext>
            </a:extLst>
          </p:cNvPr>
          <p:cNvSpPr/>
          <p:nvPr/>
        </p:nvSpPr>
        <p:spPr>
          <a:xfrm>
            <a:off x="6181482" y="2860963"/>
            <a:ext cx="1025236" cy="11360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A47831-5AB0-02C5-FD63-B375483C4892}"/>
              </a:ext>
            </a:extLst>
          </p:cNvPr>
          <p:cNvSpPr txBox="1"/>
          <p:nvPr/>
        </p:nvSpPr>
        <p:spPr>
          <a:xfrm>
            <a:off x="8395855" y="4756727"/>
            <a:ext cx="1560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/>
              <a:t>몰드 합체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006583-2B4B-91E4-0C45-6CCFE5ABBDAF}"/>
              </a:ext>
            </a:extLst>
          </p:cNvPr>
          <p:cNvSpPr txBox="1"/>
          <p:nvPr/>
        </p:nvSpPr>
        <p:spPr>
          <a:xfrm>
            <a:off x="2426258" y="972755"/>
            <a:ext cx="1560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/>
              <a:t>몰드 뚜껑</a:t>
            </a:r>
            <a:r>
              <a:rPr lang="en-US" altLang="ko-KR" sz="1400" dirty="0"/>
              <a:t>(1)</a:t>
            </a:r>
            <a:endParaRPr lang="ko-KR" alt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AC8297-3918-7585-C778-A485C20D0FE2}"/>
              </a:ext>
            </a:extLst>
          </p:cNvPr>
          <p:cNvSpPr txBox="1"/>
          <p:nvPr/>
        </p:nvSpPr>
        <p:spPr>
          <a:xfrm>
            <a:off x="2426258" y="5562474"/>
            <a:ext cx="1560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/>
              <a:t>몰드 뚜껑</a:t>
            </a:r>
            <a:r>
              <a:rPr lang="en-US" altLang="ko-KR" sz="1400" dirty="0"/>
              <a:t>(2)</a:t>
            </a:r>
            <a:endParaRPr lang="ko-KR" alt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15B4C8-C57E-F5C2-D077-9B2914643EFC}"/>
              </a:ext>
            </a:extLst>
          </p:cNvPr>
          <p:cNvSpPr txBox="1"/>
          <p:nvPr/>
        </p:nvSpPr>
        <p:spPr>
          <a:xfrm rot="16200000">
            <a:off x="385022" y="3275110"/>
            <a:ext cx="1560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/>
              <a:t>몰드 몸체</a:t>
            </a:r>
            <a:r>
              <a:rPr lang="en-US" altLang="ko-KR" sz="1400" dirty="0"/>
              <a:t>(1)</a:t>
            </a:r>
            <a:endParaRPr lang="ko-KR" alt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127899-5070-69F6-DBDA-3D1301A6C3A2}"/>
              </a:ext>
            </a:extLst>
          </p:cNvPr>
          <p:cNvSpPr txBox="1"/>
          <p:nvPr/>
        </p:nvSpPr>
        <p:spPr>
          <a:xfrm rot="16200000">
            <a:off x="4439786" y="2970310"/>
            <a:ext cx="1560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/>
              <a:t>몰드 몸체</a:t>
            </a:r>
            <a:r>
              <a:rPr lang="en-US" altLang="ko-KR" sz="1400" dirty="0"/>
              <a:t>(2)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7915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C321776A-7983-0DF1-3D65-ABF0CD9AD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375355"/>
            <a:ext cx="7112000" cy="6107289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3D0BB74A-73D2-D52B-A6DF-3F9F5997FD77}"/>
              </a:ext>
            </a:extLst>
          </p:cNvPr>
          <p:cNvSpPr/>
          <p:nvPr/>
        </p:nvSpPr>
        <p:spPr>
          <a:xfrm>
            <a:off x="1911927" y="1819564"/>
            <a:ext cx="1579418" cy="51723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몰드  몸체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55A43A-DB53-6609-47E8-8189ECE968BD}"/>
              </a:ext>
            </a:extLst>
          </p:cNvPr>
          <p:cNvSpPr txBox="1"/>
          <p:nvPr/>
        </p:nvSpPr>
        <p:spPr>
          <a:xfrm>
            <a:off x="5532582" y="6482644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&lt; </a:t>
            </a:r>
            <a:r>
              <a:rPr lang="ko-KR" altLang="en-US" sz="1200" dirty="0"/>
              <a:t>정면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D7AF57-7C6C-4B4B-82A2-E353D1E54A03}"/>
              </a:ext>
            </a:extLst>
          </p:cNvPr>
          <p:cNvSpPr txBox="1"/>
          <p:nvPr/>
        </p:nvSpPr>
        <p:spPr>
          <a:xfrm>
            <a:off x="3472873" y="6482644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&lt; </a:t>
            </a:r>
            <a:r>
              <a:rPr lang="ko-KR" altLang="en-US" sz="1200" dirty="0"/>
              <a:t>좌측면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29B93A-4348-9E81-7EC2-B1D678878DFE}"/>
              </a:ext>
            </a:extLst>
          </p:cNvPr>
          <p:cNvSpPr txBox="1"/>
          <p:nvPr/>
        </p:nvSpPr>
        <p:spPr>
          <a:xfrm>
            <a:off x="7850909" y="6482644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&lt; </a:t>
            </a:r>
            <a:r>
              <a:rPr lang="ko-KR" altLang="en-US" sz="1200" dirty="0"/>
              <a:t>우측면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5C2C27-E0E5-D3D9-348C-3DC76C5EB17E}"/>
              </a:ext>
            </a:extLst>
          </p:cNvPr>
          <p:cNvSpPr txBox="1"/>
          <p:nvPr/>
        </p:nvSpPr>
        <p:spPr>
          <a:xfrm>
            <a:off x="5781964" y="375355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&lt; </a:t>
            </a:r>
            <a:r>
              <a:rPr lang="ko-KR" altLang="en-US" sz="1200" dirty="0"/>
              <a:t>단면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38431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D6784A6-3EAC-F213-3D4E-BC5A98E61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46" y="341489"/>
            <a:ext cx="3454400" cy="617502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73E8AB4E-E9ED-5239-86BF-DF037AFF1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8489" y="719666"/>
            <a:ext cx="4651022" cy="5418667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2CCA35BD-0A20-3784-6125-4A1D015F4893}"/>
              </a:ext>
            </a:extLst>
          </p:cNvPr>
          <p:cNvSpPr/>
          <p:nvPr/>
        </p:nvSpPr>
        <p:spPr>
          <a:xfrm>
            <a:off x="184727" y="2225965"/>
            <a:ext cx="1403927" cy="51723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몰드  뚜껑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B18DD-D97C-2B40-AF28-33804BBB575D}"/>
              </a:ext>
            </a:extLst>
          </p:cNvPr>
          <p:cNvSpPr txBox="1"/>
          <p:nvPr/>
        </p:nvSpPr>
        <p:spPr>
          <a:xfrm>
            <a:off x="6818489" y="2743201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/>
              <a:t>몰드 몸체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7AA28-5499-D901-86B1-16845A065CA7}"/>
              </a:ext>
            </a:extLst>
          </p:cNvPr>
          <p:cNvSpPr txBox="1"/>
          <p:nvPr/>
        </p:nvSpPr>
        <p:spPr>
          <a:xfrm>
            <a:off x="9774125" y="914401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/>
              <a:t>몰드 몸체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F8241B-51D2-EF72-FFA0-CA80592584A7}"/>
              </a:ext>
            </a:extLst>
          </p:cNvPr>
          <p:cNvSpPr txBox="1"/>
          <p:nvPr/>
        </p:nvSpPr>
        <p:spPr>
          <a:xfrm>
            <a:off x="6920089" y="6239512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/>
              <a:t>몰드 합체</a:t>
            </a:r>
            <a:endParaRPr lang="ko-KR" alt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799DA-CE53-3466-2F05-90433376F71C}"/>
              </a:ext>
            </a:extLst>
          </p:cNvPr>
          <p:cNvSpPr txBox="1"/>
          <p:nvPr/>
        </p:nvSpPr>
        <p:spPr>
          <a:xfrm>
            <a:off x="10078925" y="5666600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/>
              <a:t>몰드 뚜껑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F82703-A814-AFDB-C03E-857E51A3B995}"/>
              </a:ext>
            </a:extLst>
          </p:cNvPr>
          <p:cNvSpPr txBox="1"/>
          <p:nvPr/>
        </p:nvSpPr>
        <p:spPr>
          <a:xfrm>
            <a:off x="3687362" y="6378011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&lt; </a:t>
            </a:r>
            <a:r>
              <a:rPr lang="ko-KR" altLang="en-US" sz="1200" dirty="0"/>
              <a:t>밑면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7C85B7-F314-CE4C-5827-D7D9B5C09E08}"/>
              </a:ext>
            </a:extLst>
          </p:cNvPr>
          <p:cNvSpPr txBox="1"/>
          <p:nvPr/>
        </p:nvSpPr>
        <p:spPr>
          <a:xfrm>
            <a:off x="886690" y="3290499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/>
              <a:t>&lt; </a:t>
            </a:r>
            <a:r>
              <a:rPr lang="ko-KR" altLang="en-US" sz="1200" dirty="0"/>
              <a:t>단면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0963CA-FEFC-AAE2-DBE6-E38A60522291}"/>
              </a:ext>
            </a:extLst>
          </p:cNvPr>
          <p:cNvSpPr txBox="1"/>
          <p:nvPr/>
        </p:nvSpPr>
        <p:spPr>
          <a:xfrm>
            <a:off x="1093996" y="775901"/>
            <a:ext cx="112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/>
              <a:t>&lt; </a:t>
            </a:r>
            <a:r>
              <a:rPr lang="ko-KR" altLang="en-US" sz="1200" dirty="0"/>
              <a:t>윗면 </a:t>
            </a:r>
            <a:r>
              <a:rPr lang="en-US" altLang="ko-KR" sz="1200" dirty="0"/>
              <a:t>&gt;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50733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103</Words>
  <Application>Microsoft Office PowerPoint</Application>
  <PresentationFormat>와이드스크린</PresentationFormat>
  <Paragraphs>23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몰드  제작  의뢰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구삼 지</dc:creator>
  <cp:lastModifiedBy>구삼 지</cp:lastModifiedBy>
  <cp:revision>2</cp:revision>
  <dcterms:created xsi:type="dcterms:W3CDTF">2024-05-01T06:58:22Z</dcterms:created>
  <dcterms:modified xsi:type="dcterms:W3CDTF">2024-05-01T07:56:09Z</dcterms:modified>
</cp:coreProperties>
</file>