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36" y="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141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434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4904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773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2174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884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056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8448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696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6842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F220-6D6B-4C93-9781-E6A095F53739}" type="datetimeFigureOut">
              <a:rPr lang="ko-KR" altLang="en-US" smtClean="0"/>
              <a:t>2024-04-03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39562-CB3C-4185-B879-FE9EBB55C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473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92382" y="884474"/>
            <a:ext cx="3383280" cy="33832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129298" y="2137292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55cm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392382" y="3752364"/>
            <a:ext cx="515389" cy="515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260273" y="3752364"/>
            <a:ext cx="515389" cy="515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4260273" y="884473"/>
            <a:ext cx="515389" cy="515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392381" y="884473"/>
            <a:ext cx="515389" cy="515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614353" y="3825392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46.9cm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729153" y="884474"/>
            <a:ext cx="3383280" cy="33832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7506996" y="1628465"/>
            <a:ext cx="1827594" cy="2639287"/>
            <a:chOff x="7248699" y="1226129"/>
            <a:chExt cx="1827594" cy="2639287"/>
          </a:xfrm>
        </p:grpSpPr>
        <p:sp>
          <p:nvSpPr>
            <p:cNvPr id="12" name="타원 11"/>
            <p:cNvSpPr/>
            <p:nvPr/>
          </p:nvSpPr>
          <p:spPr>
            <a:xfrm>
              <a:off x="7248699" y="1226129"/>
              <a:ext cx="1827594" cy="18275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7248699" y="2169621"/>
              <a:ext cx="1827594" cy="1695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0284966" y="2387291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55cm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181408" y="3456060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30cm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47709" y="2514223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34cm</a:t>
            </a:r>
            <a:endParaRPr lang="ko-KR" altLang="en-US" dirty="0"/>
          </a:p>
        </p:txBody>
      </p:sp>
      <p:cxnSp>
        <p:nvCxnSpPr>
          <p:cNvPr id="19" name="직선 화살표 연결선 18"/>
          <p:cNvCxnSpPr>
            <a:stCxn id="12" idx="2"/>
          </p:cNvCxnSpPr>
          <p:nvPr/>
        </p:nvCxnSpPr>
        <p:spPr>
          <a:xfrm>
            <a:off x="7506996" y="2542262"/>
            <a:ext cx="182759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>
            <a:off x="9181408" y="2572187"/>
            <a:ext cx="2722" cy="169556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>
            <a:off x="10222349" y="884473"/>
            <a:ext cx="0" cy="338327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>
            <a:off x="8392531" y="1628463"/>
            <a:ext cx="0" cy="91379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392531" y="1736104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17cm</a:t>
            </a:r>
            <a:endParaRPr lang="ko-KR" altLang="en-US" dirty="0"/>
          </a:p>
        </p:txBody>
      </p:sp>
      <p:cxnSp>
        <p:nvCxnSpPr>
          <p:cNvPr id="27" name="직선 화살표 연결선 26"/>
          <p:cNvCxnSpPr/>
          <p:nvPr/>
        </p:nvCxnSpPr>
        <p:spPr>
          <a:xfrm>
            <a:off x="4069080" y="884473"/>
            <a:ext cx="16344" cy="33491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1907770" y="4194724"/>
            <a:ext cx="2352503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타원 31"/>
          <p:cNvSpPr/>
          <p:nvPr/>
        </p:nvSpPr>
        <p:spPr>
          <a:xfrm>
            <a:off x="8371101" y="2518986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직선 화살표 연결선 32"/>
          <p:cNvCxnSpPr/>
          <p:nvPr/>
        </p:nvCxnSpPr>
        <p:spPr>
          <a:xfrm>
            <a:off x="1558541" y="1434066"/>
            <a:ext cx="5083" cy="232411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568383" y="3138400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46.9cm</a:t>
            </a:r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861240" y="1167469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55cm</a:t>
            </a:r>
            <a:endParaRPr lang="ko-KR" altLang="en-US" dirty="0"/>
          </a:p>
        </p:txBody>
      </p:sp>
      <p:cxnSp>
        <p:nvCxnSpPr>
          <p:cNvPr id="40" name="직선 화살표 연결선 39"/>
          <p:cNvCxnSpPr/>
          <p:nvPr/>
        </p:nvCxnSpPr>
        <p:spPr>
          <a:xfrm>
            <a:off x="1392381" y="1538839"/>
            <a:ext cx="3383281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>
            <a:off x="6729153" y="691193"/>
            <a:ext cx="3383280" cy="375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9094124" y="330361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55cm</a:t>
            </a:r>
            <a:endParaRPr lang="ko-KR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960950" y="171645"/>
            <a:ext cx="2861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(A)  </a:t>
            </a:r>
            <a:r>
              <a:rPr lang="en-US" altLang="ko-KR" dirty="0" smtClean="0"/>
              <a:t>-5T </a:t>
            </a:r>
            <a:r>
              <a:rPr lang="ko-KR" altLang="en-US" dirty="0" smtClean="0"/>
              <a:t>검은색 </a:t>
            </a:r>
            <a:r>
              <a:rPr lang="en-US" altLang="ko-KR" dirty="0" smtClean="0"/>
              <a:t>* 2ea</a:t>
            </a:r>
            <a:endParaRPr lang="ko-KR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360987" y="171645"/>
            <a:ext cx="3057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(B) </a:t>
            </a:r>
            <a:r>
              <a:rPr lang="en-US" altLang="ko-KR" dirty="0" smtClean="0"/>
              <a:t>-10T </a:t>
            </a:r>
            <a:r>
              <a:rPr lang="ko-KR" altLang="en-US" dirty="0" smtClean="0"/>
              <a:t>검은색 </a:t>
            </a:r>
            <a:r>
              <a:rPr lang="en-US" altLang="ko-KR" dirty="0" smtClean="0"/>
              <a:t>* 2ea</a:t>
            </a:r>
            <a:endParaRPr lang="ko-KR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852054" y="6036592"/>
            <a:ext cx="9787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*</a:t>
            </a:r>
            <a:r>
              <a:rPr lang="ko-KR" altLang="en-US" dirty="0" smtClean="0"/>
              <a:t>이미지는 정확한 크기가 아니므로 모양만 참고하고 </a:t>
            </a:r>
            <a:r>
              <a:rPr lang="ko-KR" altLang="en-US" dirty="0" err="1" smtClean="0"/>
              <a:t>수치대로</a:t>
            </a:r>
            <a:r>
              <a:rPr lang="ko-KR" altLang="en-US" dirty="0" smtClean="0"/>
              <a:t> 제작 </a:t>
            </a:r>
            <a:r>
              <a:rPr lang="ko-KR" altLang="en-US" dirty="0" err="1" smtClean="0"/>
              <a:t>요청드립니다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218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64366" y="765005"/>
            <a:ext cx="9507266" cy="24165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264366" y="4432346"/>
            <a:ext cx="9507266" cy="9900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952724" y="1260134"/>
            <a:ext cx="1546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200cm</a:t>
            </a:r>
          </a:p>
          <a:p>
            <a:r>
              <a:rPr lang="en-US" altLang="ko-KR" dirty="0" smtClean="0"/>
              <a:t>        or</a:t>
            </a:r>
            <a:endParaRPr lang="ko-KR" altLang="en-US" dirty="0"/>
          </a:p>
        </p:txBody>
      </p:sp>
      <p:cxnSp>
        <p:nvCxnSpPr>
          <p:cNvPr id="7" name="직선 화살표 연결선 6"/>
          <p:cNvCxnSpPr/>
          <p:nvPr/>
        </p:nvCxnSpPr>
        <p:spPr>
          <a:xfrm>
            <a:off x="1264366" y="1142313"/>
            <a:ext cx="950726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52724" y="4927369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200cm</a:t>
            </a:r>
            <a:endParaRPr lang="ko-KR" altLang="en-US" dirty="0"/>
          </a:p>
        </p:txBody>
      </p:sp>
      <p:cxnSp>
        <p:nvCxnSpPr>
          <p:cNvPr id="10" name="직선 화살표 연결선 9"/>
          <p:cNvCxnSpPr/>
          <p:nvPr/>
        </p:nvCxnSpPr>
        <p:spPr>
          <a:xfrm>
            <a:off x="1264366" y="4842216"/>
            <a:ext cx="950726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909624" y="1651832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70cm</a:t>
            </a:r>
            <a:endParaRPr lang="ko-KR" altLang="en-US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10909624" y="767959"/>
            <a:ext cx="0" cy="241355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909624" y="4754172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20cm</a:t>
            </a:r>
            <a:endParaRPr lang="ko-KR" altLang="en-US" dirty="0"/>
          </a:p>
        </p:txBody>
      </p:sp>
      <p:cxnSp>
        <p:nvCxnSpPr>
          <p:cNvPr id="15" name="직선 화살표 연결선 14"/>
          <p:cNvCxnSpPr/>
          <p:nvPr/>
        </p:nvCxnSpPr>
        <p:spPr>
          <a:xfrm>
            <a:off x="10909624" y="4432346"/>
            <a:ext cx="0" cy="99004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33518" y="279126"/>
            <a:ext cx="4761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(C) </a:t>
            </a:r>
            <a:r>
              <a:rPr lang="en-US" altLang="ko-KR" dirty="0" smtClean="0"/>
              <a:t>-5T </a:t>
            </a:r>
            <a:r>
              <a:rPr lang="ko-KR" altLang="en-US" dirty="0" smtClean="0"/>
              <a:t>미색 </a:t>
            </a:r>
            <a:r>
              <a:rPr lang="en-US" altLang="ko-KR" dirty="0" smtClean="0"/>
              <a:t>or </a:t>
            </a:r>
            <a:r>
              <a:rPr lang="ko-KR" altLang="en-US" dirty="0" smtClean="0"/>
              <a:t>베이지색 계열 </a:t>
            </a:r>
            <a:r>
              <a:rPr lang="en-US" altLang="ko-KR" dirty="0" smtClean="0"/>
              <a:t>* </a:t>
            </a:r>
            <a:r>
              <a:rPr lang="en-US" altLang="ko-KR" dirty="0" smtClean="0"/>
              <a:t>2ea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33518" y="3977862"/>
            <a:ext cx="8654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(D) </a:t>
            </a:r>
            <a:r>
              <a:rPr lang="en-US" altLang="ko-KR" dirty="0" smtClean="0"/>
              <a:t>-5T </a:t>
            </a:r>
            <a:r>
              <a:rPr lang="ko-KR" altLang="en-US" dirty="0" smtClean="0"/>
              <a:t>미색 </a:t>
            </a:r>
            <a:r>
              <a:rPr lang="en-US" altLang="ko-KR" dirty="0" smtClean="0"/>
              <a:t>or </a:t>
            </a:r>
            <a:r>
              <a:rPr lang="ko-KR" altLang="en-US" dirty="0" smtClean="0"/>
              <a:t>베이지색 계열</a:t>
            </a:r>
            <a:r>
              <a:rPr lang="ko-KR" altLang="en-US" dirty="0" smtClean="0"/>
              <a:t> </a:t>
            </a:r>
            <a:r>
              <a:rPr lang="en-US" altLang="ko-KR" dirty="0" smtClean="0"/>
              <a:t>* </a:t>
            </a:r>
            <a:r>
              <a:rPr lang="en-US" altLang="ko-KR" dirty="0" smtClean="0"/>
              <a:t>2ea </a:t>
            </a:r>
            <a:r>
              <a:rPr lang="ko-KR" altLang="en-US" dirty="0" smtClean="0"/>
              <a:t>위와 동일하게 </a:t>
            </a:r>
            <a:r>
              <a:rPr lang="en-US" altLang="ko-KR" dirty="0" smtClean="0"/>
              <a:t>200cm </a:t>
            </a:r>
            <a:r>
              <a:rPr lang="ko-KR" altLang="en-US" dirty="0" smtClean="0"/>
              <a:t>사이즈 분할 가능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32104" y="5701476"/>
            <a:ext cx="10149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*</a:t>
            </a:r>
            <a:r>
              <a:rPr lang="ko-KR" altLang="en-US" dirty="0" smtClean="0"/>
              <a:t>이미지는 정확한 크기가 아니므로 모양만 참고하고 </a:t>
            </a:r>
            <a:r>
              <a:rPr lang="ko-KR" altLang="en-US" dirty="0" err="1" smtClean="0"/>
              <a:t>수치대로</a:t>
            </a:r>
            <a:r>
              <a:rPr lang="ko-KR" altLang="en-US" dirty="0" smtClean="0"/>
              <a:t> 제작 </a:t>
            </a:r>
            <a:r>
              <a:rPr lang="ko-KR" altLang="en-US" dirty="0" err="1" smtClean="0"/>
              <a:t>요청드립니다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*200</a:t>
            </a:r>
            <a:r>
              <a:rPr lang="en-US" altLang="ko-KR" dirty="0" smtClean="0"/>
              <a:t>cm </a:t>
            </a:r>
            <a:r>
              <a:rPr lang="ko-KR" altLang="en-US" dirty="0" smtClean="0"/>
              <a:t>가능할 경우 </a:t>
            </a:r>
            <a:r>
              <a:rPr lang="en-US" altLang="ko-KR" dirty="0" smtClean="0"/>
              <a:t>200cm</a:t>
            </a:r>
            <a:r>
              <a:rPr lang="ko-KR" altLang="en-US" dirty="0" smtClean="0"/>
              <a:t>로 진행하며 </a:t>
            </a:r>
            <a:r>
              <a:rPr lang="ko-KR" altLang="en-US" dirty="0" err="1" smtClean="0"/>
              <a:t>불가능할경우</a:t>
            </a:r>
            <a:r>
              <a:rPr lang="ko-KR" altLang="en-US" dirty="0" smtClean="0"/>
              <a:t> </a:t>
            </a:r>
            <a:r>
              <a:rPr lang="en-US" altLang="ko-KR" dirty="0" smtClean="0"/>
              <a:t>100or50</a:t>
            </a:r>
            <a:r>
              <a:rPr lang="ko-KR" altLang="en-US" dirty="0" smtClean="0"/>
              <a:t>으로 나눠서 제작 부탁드립니다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*</a:t>
            </a:r>
            <a:r>
              <a:rPr lang="ko-KR" altLang="en-US" dirty="0" smtClean="0"/>
              <a:t>미색 </a:t>
            </a:r>
            <a:r>
              <a:rPr lang="en-US" altLang="ko-KR" dirty="0" smtClean="0"/>
              <a:t>or </a:t>
            </a:r>
            <a:r>
              <a:rPr lang="ko-KR" altLang="en-US" dirty="0" smtClean="0"/>
              <a:t>베이지색이 </a:t>
            </a:r>
            <a:r>
              <a:rPr lang="ko-KR" altLang="en-US" dirty="0" err="1" smtClean="0"/>
              <a:t>안될경우</a:t>
            </a:r>
            <a:r>
              <a:rPr lang="ko-KR" altLang="en-US" dirty="0" smtClean="0"/>
              <a:t> 흰색으로 부탁드립니다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91128" y="1973632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100cm</a:t>
            </a:r>
            <a:endParaRPr lang="ko-KR" altLang="en-US" dirty="0"/>
          </a:p>
        </p:txBody>
      </p:sp>
      <p:cxnSp>
        <p:nvCxnSpPr>
          <p:cNvPr id="20" name="직선 화살표 연결선 19"/>
          <p:cNvCxnSpPr/>
          <p:nvPr/>
        </p:nvCxnSpPr>
        <p:spPr>
          <a:xfrm>
            <a:off x="1264366" y="1977248"/>
            <a:ext cx="4710921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>
            <a:endCxn id="4" idx="3"/>
          </p:cNvCxnSpPr>
          <p:nvPr/>
        </p:nvCxnSpPr>
        <p:spPr>
          <a:xfrm flipV="1">
            <a:off x="5975287" y="1973260"/>
            <a:ext cx="4796345" cy="398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24863" y="1973632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100cm</a:t>
            </a:r>
            <a:endParaRPr lang="ko-KR" altLang="en-US" dirty="0"/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1264366" y="2635045"/>
            <a:ext cx="230712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>
            <a:off x="8311081" y="2631057"/>
            <a:ext cx="2460551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>
            <a:off x="3571494" y="2635045"/>
            <a:ext cx="232917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5837295" y="2631057"/>
            <a:ext cx="2460551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958030" y="2649071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50cm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962998" y="2649071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50cm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294486" y="2649071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50cm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8671030" y="2649071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50cm</a:t>
            </a:r>
            <a:endParaRPr lang="ko-KR" altLang="en-US" dirty="0"/>
          </a:p>
        </p:txBody>
      </p:sp>
      <p:sp>
        <p:nvSpPr>
          <p:cNvPr id="38" name="직사각형 37"/>
          <p:cNvSpPr/>
          <p:nvPr/>
        </p:nvSpPr>
        <p:spPr>
          <a:xfrm>
            <a:off x="5613721" y="2241456"/>
            <a:ext cx="404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or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3608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111</Words>
  <Application>Microsoft Office PowerPoint</Application>
  <PresentationFormat>와이드스크린</PresentationFormat>
  <Paragraphs>29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12</cp:revision>
  <dcterms:created xsi:type="dcterms:W3CDTF">2024-04-02T07:55:46Z</dcterms:created>
  <dcterms:modified xsi:type="dcterms:W3CDTF">2024-04-03T01:57:01Z</dcterms:modified>
</cp:coreProperties>
</file>